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236" y="-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A4818-0ED3-4931-894F-58851DA6A0C6}" type="datetimeFigureOut">
              <a:rPr lang="en-AU" smtClean="0"/>
              <a:t>12/09/2014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6E2DA-821A-4EE6-94C2-BCE508C03028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A4818-0ED3-4931-894F-58851DA6A0C6}" type="datetimeFigureOut">
              <a:rPr lang="en-AU" smtClean="0"/>
              <a:t>12/09/2014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6E2DA-821A-4EE6-94C2-BCE508C03028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A4818-0ED3-4931-894F-58851DA6A0C6}" type="datetimeFigureOut">
              <a:rPr lang="en-AU" smtClean="0"/>
              <a:t>12/09/2014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6E2DA-821A-4EE6-94C2-BCE508C03028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A4818-0ED3-4931-894F-58851DA6A0C6}" type="datetimeFigureOut">
              <a:rPr lang="en-AU" smtClean="0"/>
              <a:t>12/09/2014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6E2DA-821A-4EE6-94C2-BCE508C03028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A4818-0ED3-4931-894F-58851DA6A0C6}" type="datetimeFigureOut">
              <a:rPr lang="en-AU" smtClean="0"/>
              <a:t>12/09/2014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6E2DA-821A-4EE6-94C2-BCE508C03028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A4818-0ED3-4931-894F-58851DA6A0C6}" type="datetimeFigureOut">
              <a:rPr lang="en-AU" smtClean="0"/>
              <a:t>12/09/2014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6E2DA-821A-4EE6-94C2-BCE508C03028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A4818-0ED3-4931-894F-58851DA6A0C6}" type="datetimeFigureOut">
              <a:rPr lang="en-AU" smtClean="0"/>
              <a:t>12/09/2014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6E2DA-821A-4EE6-94C2-BCE508C03028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A4818-0ED3-4931-894F-58851DA6A0C6}" type="datetimeFigureOut">
              <a:rPr lang="en-AU" smtClean="0"/>
              <a:t>12/09/2014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6E2DA-821A-4EE6-94C2-BCE508C03028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A4818-0ED3-4931-894F-58851DA6A0C6}" type="datetimeFigureOut">
              <a:rPr lang="en-AU" smtClean="0"/>
              <a:t>12/09/2014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6E2DA-821A-4EE6-94C2-BCE508C03028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A4818-0ED3-4931-894F-58851DA6A0C6}" type="datetimeFigureOut">
              <a:rPr lang="en-AU" smtClean="0"/>
              <a:t>12/09/2014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6E2DA-821A-4EE6-94C2-BCE508C03028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A4818-0ED3-4931-894F-58851DA6A0C6}" type="datetimeFigureOut">
              <a:rPr lang="en-AU" smtClean="0"/>
              <a:t>12/09/2014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6E2DA-821A-4EE6-94C2-BCE508C03028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4A4818-0ED3-4931-894F-58851DA6A0C6}" type="datetimeFigureOut">
              <a:rPr lang="en-AU" smtClean="0"/>
              <a:t>12/09/2014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26E2DA-821A-4EE6-94C2-BCE508C03028}" type="slidenum">
              <a:rPr lang="en-AU" smtClean="0"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AU"/>
          </a:p>
        </p:txBody>
      </p:sp>
      <p:pic>
        <p:nvPicPr>
          <p:cNvPr id="4" name="Picture 3" descr="320 (2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60032" y="-1"/>
            <a:ext cx="4283968" cy="5711957"/>
          </a:xfrm>
          <a:prstGeom prst="rect">
            <a:avLst/>
          </a:prstGeom>
        </p:spPr>
      </p:pic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AU"/>
          </a:p>
        </p:txBody>
      </p:sp>
      <p:pic>
        <p:nvPicPr>
          <p:cNvPr id="7" name="Picture 6" descr="Pouch pattern 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4932040" cy="6836385"/>
          </a:xfrm>
          <a:prstGeom prst="rect">
            <a:avLst/>
          </a:prstGeom>
        </p:spPr>
      </p:pic>
      <p:pic>
        <p:nvPicPr>
          <p:cNvPr id="8" name="Picture 7" descr="retouched no border Logo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308304" y="188640"/>
            <a:ext cx="1619672" cy="622406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4932040" y="5661248"/>
            <a:ext cx="42119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200" dirty="0" smtClean="0"/>
              <a:t>Basic Pouches are utilised in a variety of sizes and shapes however the pouch should be longer than wider, most popular sizes used are 10 x 12 cm,15cm X 20cm,20cm x 25cm,30cm x 35cm these sizes are after construction or finished project. Please read all instructions and explanations  to ensure the pouch you make can be used. </a:t>
            </a:r>
            <a:endParaRPr lang="en-AU" sz="1200" dirty="0"/>
          </a:p>
        </p:txBody>
      </p:sp>
      <p:sp>
        <p:nvSpPr>
          <p:cNvPr id="10" name="TextBox 9"/>
          <p:cNvSpPr txBox="1"/>
          <p:nvPr/>
        </p:nvSpPr>
        <p:spPr>
          <a:xfrm>
            <a:off x="1331640" y="4221088"/>
            <a:ext cx="27363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 smtClean="0"/>
              <a:t>Animalia preference is NO drawstring pouches</a:t>
            </a:r>
            <a:endParaRPr lang="en-A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66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michelle</dc:creator>
  <cp:lastModifiedBy>michelle</cp:lastModifiedBy>
  <cp:revision>2</cp:revision>
  <dcterms:created xsi:type="dcterms:W3CDTF">2014-09-12T08:15:03Z</dcterms:created>
  <dcterms:modified xsi:type="dcterms:W3CDTF">2014-09-12T09:06:32Z</dcterms:modified>
</cp:coreProperties>
</file>