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46C5-EBE5-4E48-AC28-92F37A62719A}" type="datetimeFigureOut">
              <a:rPr lang="en-AU" smtClean="0"/>
              <a:t>23/05/2017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B1B4-DB35-48C6-A402-0669AF8786A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nimalia pouch pattern N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5416"/>
            <a:ext cx="9144000" cy="6467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michelle</cp:lastModifiedBy>
  <cp:revision>1</cp:revision>
  <dcterms:created xsi:type="dcterms:W3CDTF">2017-05-23T10:49:18Z</dcterms:created>
  <dcterms:modified xsi:type="dcterms:W3CDTF">2017-05-23T10:55:27Z</dcterms:modified>
</cp:coreProperties>
</file>